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ijl, thema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79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10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419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754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871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8222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82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606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39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509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73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248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14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74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565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451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EEC00-F7EE-4CD6-B17A-1A94B10DABA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75300-F427-4C81-9B38-F2976787969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4587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Starke</a:t>
            </a:r>
            <a:r>
              <a:rPr lang="nl-NL" dirty="0"/>
              <a:t> Verben in der </a:t>
            </a:r>
            <a:r>
              <a:rPr lang="nl-NL" dirty="0" err="1"/>
              <a:t>deutschen</a:t>
            </a:r>
            <a:r>
              <a:rPr lang="nl-NL" dirty="0"/>
              <a:t> </a:t>
            </a:r>
            <a:r>
              <a:rPr lang="nl-NL" dirty="0" err="1"/>
              <a:t>Sprache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Die </a:t>
            </a:r>
            <a:r>
              <a:rPr lang="nl-NL"/>
              <a:t>Gegenwart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Der </a:t>
            </a:r>
            <a:r>
              <a:rPr lang="nl-NL" dirty="0" err="1"/>
              <a:t>Gegenwart</a:t>
            </a:r>
            <a:r>
              <a:rPr lang="nl-NL" dirty="0"/>
              <a:t> </a:t>
            </a:r>
            <a:r>
              <a:rPr lang="nl-NL" dirty="0" err="1"/>
              <a:t>von</a:t>
            </a:r>
            <a:r>
              <a:rPr lang="nl-NL" dirty="0"/>
              <a:t> den Verben </a:t>
            </a:r>
            <a:r>
              <a:rPr lang="nl-NL" dirty="0" err="1"/>
              <a:t>auf</a:t>
            </a:r>
            <a:r>
              <a:rPr lang="nl-NL" dirty="0"/>
              <a:t> </a:t>
            </a:r>
            <a:r>
              <a:rPr lang="nl-NL" dirty="0" err="1"/>
              <a:t>Deutsch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2336872"/>
            <a:ext cx="8071048" cy="440449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nl-NL" dirty="0" err="1"/>
              <a:t>Regelmäßige</a:t>
            </a:r>
            <a:r>
              <a:rPr lang="nl-NL" dirty="0"/>
              <a:t> Verben (=regelmatige werkwoorden)</a:t>
            </a:r>
          </a:p>
          <a:p>
            <a:pPr>
              <a:buNone/>
            </a:pPr>
            <a:r>
              <a:rPr lang="nl-NL" dirty="0"/>
              <a:t>			</a:t>
            </a:r>
            <a:r>
              <a:rPr lang="nl-NL" dirty="0" smtClean="0"/>
              <a:t>     (</a:t>
            </a:r>
            <a:r>
              <a:rPr lang="nl-NL" dirty="0" err="1" smtClean="0"/>
              <a:t>fe</a:t>
            </a:r>
            <a:r>
              <a:rPr lang="nl-NL" dirty="0" smtClean="0"/>
              <a:t>)</a:t>
            </a:r>
            <a:r>
              <a:rPr lang="nl-NL" dirty="0"/>
              <a:t>						(</a:t>
            </a:r>
            <a:r>
              <a:rPr lang="nl-NL" dirty="0" err="1"/>
              <a:t>fe</a:t>
            </a:r>
            <a:r>
              <a:rPr lang="nl-NL" dirty="0"/>
              <a:t>)</a:t>
            </a:r>
          </a:p>
          <a:p>
            <a:pPr>
              <a:buNone/>
            </a:pPr>
            <a:r>
              <a:rPr lang="nl-NL" dirty="0" err="1"/>
              <a:t>ich</a:t>
            </a:r>
            <a:r>
              <a:rPr lang="nl-NL" dirty="0"/>
              <a:t> + 		</a:t>
            </a:r>
            <a:r>
              <a:rPr lang="nl-NL" dirty="0" smtClean="0"/>
              <a:t>         e</a:t>
            </a:r>
            <a:r>
              <a:rPr lang="nl-NL" dirty="0"/>
              <a:t>		</a:t>
            </a:r>
            <a:r>
              <a:rPr lang="nl-NL" dirty="0" smtClean="0"/>
              <a:t>	</a:t>
            </a:r>
            <a:r>
              <a:rPr lang="nl-NL" dirty="0" err="1" smtClean="0"/>
              <a:t>ich</a:t>
            </a:r>
            <a:r>
              <a:rPr lang="nl-NL" dirty="0" smtClean="0"/>
              <a:t> </a:t>
            </a:r>
            <a:r>
              <a:rPr lang="nl-NL" dirty="0" err="1"/>
              <a:t>wohn</a:t>
            </a:r>
            <a:r>
              <a:rPr lang="nl-NL" b="1" dirty="0" err="1"/>
              <a:t>e</a:t>
            </a:r>
            <a:r>
              <a:rPr lang="nl-NL" b="1" dirty="0"/>
              <a:t>		   </a:t>
            </a:r>
            <a:r>
              <a:rPr lang="nl-NL" dirty="0"/>
              <a:t>e</a:t>
            </a:r>
          </a:p>
          <a:p>
            <a:pPr>
              <a:buNone/>
            </a:pPr>
            <a:r>
              <a:rPr lang="nl-NL" dirty="0"/>
              <a:t>du  + 		</a:t>
            </a:r>
            <a:r>
              <a:rPr lang="nl-NL" dirty="0" smtClean="0"/>
              <a:t>        st</a:t>
            </a:r>
            <a:r>
              <a:rPr lang="nl-NL" dirty="0"/>
              <a:t>			du  </a:t>
            </a:r>
            <a:r>
              <a:rPr lang="nl-NL" dirty="0" err="1"/>
              <a:t>wohn</a:t>
            </a:r>
            <a:r>
              <a:rPr lang="nl-NL" b="1" dirty="0" err="1"/>
              <a:t>st</a:t>
            </a:r>
            <a:r>
              <a:rPr lang="nl-NL" b="1" dirty="0"/>
              <a:t>                  </a:t>
            </a:r>
            <a:r>
              <a:rPr lang="nl-NL" dirty="0"/>
              <a:t>st</a:t>
            </a:r>
          </a:p>
          <a:p>
            <a:pPr>
              <a:buNone/>
            </a:pPr>
            <a:r>
              <a:rPr lang="nl-NL" dirty="0"/>
              <a:t>er/es/</a:t>
            </a:r>
            <a:r>
              <a:rPr lang="nl-NL" dirty="0" err="1"/>
              <a:t>sie</a:t>
            </a:r>
            <a:r>
              <a:rPr lang="nl-NL" dirty="0"/>
              <a:t> +	 </a:t>
            </a:r>
            <a:r>
              <a:rPr lang="nl-NL" dirty="0" smtClean="0"/>
              <a:t>        t</a:t>
            </a:r>
            <a:r>
              <a:rPr lang="nl-NL" dirty="0"/>
              <a:t>			er   </a:t>
            </a:r>
            <a:r>
              <a:rPr lang="nl-NL" dirty="0" err="1"/>
              <a:t>wohn</a:t>
            </a:r>
            <a:r>
              <a:rPr lang="nl-NL" b="1" dirty="0" err="1"/>
              <a:t>t</a:t>
            </a:r>
            <a:r>
              <a:rPr lang="nl-NL" b="1" dirty="0"/>
              <a:t>                    </a:t>
            </a:r>
            <a:r>
              <a:rPr lang="nl-NL" dirty="0"/>
              <a:t>t</a:t>
            </a:r>
          </a:p>
          <a:p>
            <a:pPr>
              <a:buNone/>
            </a:pPr>
            <a:r>
              <a:rPr lang="nl-NL" dirty="0" err="1"/>
              <a:t>wir</a:t>
            </a:r>
            <a:r>
              <a:rPr lang="nl-NL" dirty="0"/>
              <a:t> + 		</a:t>
            </a:r>
            <a:r>
              <a:rPr lang="nl-NL" dirty="0" smtClean="0"/>
              <a:t>       en</a:t>
            </a:r>
            <a:r>
              <a:rPr lang="nl-NL" dirty="0"/>
              <a:t>			</a:t>
            </a:r>
            <a:r>
              <a:rPr lang="nl-NL" dirty="0" err="1"/>
              <a:t>wir</a:t>
            </a:r>
            <a:r>
              <a:rPr lang="nl-NL" dirty="0"/>
              <a:t> </a:t>
            </a:r>
            <a:r>
              <a:rPr lang="nl-NL" dirty="0" err="1"/>
              <a:t>wohn</a:t>
            </a:r>
            <a:r>
              <a:rPr lang="nl-NL" b="1" dirty="0" err="1"/>
              <a:t>en</a:t>
            </a:r>
            <a:r>
              <a:rPr lang="nl-NL" b="1" dirty="0"/>
              <a:t>                </a:t>
            </a:r>
            <a:r>
              <a:rPr lang="nl-NL" dirty="0"/>
              <a:t>en</a:t>
            </a:r>
          </a:p>
          <a:p>
            <a:pPr>
              <a:buNone/>
            </a:pPr>
            <a:r>
              <a:rPr lang="nl-NL" dirty="0" err="1"/>
              <a:t>ihr</a:t>
            </a:r>
            <a:r>
              <a:rPr lang="nl-NL" dirty="0"/>
              <a:t>+ 		</a:t>
            </a:r>
            <a:r>
              <a:rPr lang="nl-NL" dirty="0" smtClean="0"/>
              <a:t>         t</a:t>
            </a:r>
            <a:r>
              <a:rPr lang="nl-NL" dirty="0"/>
              <a:t>			</a:t>
            </a:r>
            <a:r>
              <a:rPr lang="nl-NL" dirty="0" err="1"/>
              <a:t>ihr</a:t>
            </a:r>
            <a:r>
              <a:rPr lang="nl-NL" dirty="0"/>
              <a:t> </a:t>
            </a:r>
            <a:r>
              <a:rPr lang="nl-NL" dirty="0" err="1"/>
              <a:t>wohn</a:t>
            </a:r>
            <a:r>
              <a:rPr lang="nl-NL" b="1" dirty="0" err="1"/>
              <a:t>t</a:t>
            </a:r>
            <a:r>
              <a:rPr lang="nl-NL" b="1" dirty="0"/>
              <a:t>                     </a:t>
            </a:r>
            <a:r>
              <a:rPr lang="nl-NL" dirty="0"/>
              <a:t>t</a:t>
            </a:r>
          </a:p>
          <a:p>
            <a:pPr>
              <a:buNone/>
            </a:pPr>
            <a:r>
              <a:rPr lang="nl-NL" dirty="0" err="1"/>
              <a:t>sie</a:t>
            </a:r>
            <a:r>
              <a:rPr lang="nl-NL" dirty="0"/>
              <a:t>/</a:t>
            </a:r>
            <a:r>
              <a:rPr lang="nl-NL" dirty="0" err="1"/>
              <a:t>Sie</a:t>
            </a:r>
            <a:r>
              <a:rPr lang="nl-NL" dirty="0"/>
              <a:t> + 	</a:t>
            </a:r>
            <a:r>
              <a:rPr lang="nl-NL" dirty="0" smtClean="0"/>
              <a:t>       en</a:t>
            </a:r>
            <a:r>
              <a:rPr lang="nl-NL" dirty="0"/>
              <a:t>			</a:t>
            </a:r>
            <a:r>
              <a:rPr lang="nl-NL" dirty="0" err="1"/>
              <a:t>sie</a:t>
            </a:r>
            <a:r>
              <a:rPr lang="nl-NL" dirty="0"/>
              <a:t> </a:t>
            </a:r>
            <a:r>
              <a:rPr lang="nl-NL" dirty="0" err="1"/>
              <a:t>wohn</a:t>
            </a:r>
            <a:r>
              <a:rPr lang="nl-NL" b="1" dirty="0" err="1"/>
              <a:t>en</a:t>
            </a:r>
            <a:r>
              <a:rPr lang="nl-NL" b="1" dirty="0"/>
              <a:t>                 </a:t>
            </a:r>
            <a:r>
              <a:rPr lang="nl-NL" dirty="0"/>
              <a:t>en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/>
          </a:p>
        </p:txBody>
      </p:sp>
      <p:sp>
        <p:nvSpPr>
          <p:cNvPr id="4" name="Rechteraccolade 3"/>
          <p:cNvSpPr/>
          <p:nvPr/>
        </p:nvSpPr>
        <p:spPr>
          <a:xfrm>
            <a:off x="1979712" y="2924944"/>
            <a:ext cx="792088" cy="280831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eraccolade 4"/>
          <p:cNvSpPr/>
          <p:nvPr/>
        </p:nvSpPr>
        <p:spPr>
          <a:xfrm>
            <a:off x="7062428" y="2852936"/>
            <a:ext cx="936104" cy="288032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nl-NL" dirty="0" err="1"/>
              <a:t>Starke</a:t>
            </a:r>
            <a:r>
              <a:rPr lang="nl-NL" dirty="0"/>
              <a:t> </a:t>
            </a:r>
            <a:r>
              <a:rPr lang="nl-NL" dirty="0" err="1"/>
              <a:t>Verben</a:t>
            </a:r>
            <a:r>
              <a:rPr lang="nl-NL" dirty="0"/>
              <a:t>: </a:t>
            </a:r>
            <a:r>
              <a:rPr lang="nl-NL" dirty="0" err="1"/>
              <a:t>Gegenwart</a:t>
            </a:r>
            <a:r>
              <a:rPr lang="nl-NL" dirty="0"/>
              <a:t> (1)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187633"/>
              </p:ext>
            </p:extLst>
          </p:nvPr>
        </p:nvGraphicFramePr>
        <p:xfrm>
          <a:off x="457200" y="4407262"/>
          <a:ext cx="3898776" cy="1920240"/>
        </p:xfrm>
        <a:graphic>
          <a:graphicData uri="http://schemas.openxmlformats.org/drawingml/2006/table">
            <a:tbl>
              <a:tblPr/>
              <a:tblGrid>
                <a:gridCol w="1949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93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28192">
                <a:tc>
                  <a:txBody>
                    <a:bodyPr/>
                    <a:lstStyle/>
                    <a:p>
                      <a:pPr algn="r"/>
                      <a:r>
                        <a:rPr lang="de-DE" sz="2000" dirty="0">
                          <a:latin typeface="Arial" panose="020B0604020202020204" pitchFamily="34" charset="0"/>
                        </a:rPr>
                        <a:t>ich 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du 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er/sie/es 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wir 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ihr 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sie/Sie  </a:t>
                      </a:r>
                      <a:endParaRPr lang="de-DE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dirty="0">
                          <a:latin typeface="Arial" panose="020B0604020202020204" pitchFamily="34" charset="0"/>
                        </a:rPr>
                        <a:t>laufe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de-DE" sz="2000" b="1" dirty="0">
                          <a:effectLst/>
                          <a:latin typeface="Arial" panose="020B0604020202020204" pitchFamily="34" charset="0"/>
                        </a:rPr>
                        <a:t>ä</a:t>
                      </a:r>
                      <a:r>
                        <a:rPr lang="de-DE" sz="2000" dirty="0">
                          <a:effectLst/>
                          <a:latin typeface="Arial" panose="020B0604020202020204" pitchFamily="34" charset="0"/>
                        </a:rPr>
                        <a:t>ufst</a:t>
                      </a:r>
                      <a:r>
                        <a:rPr lang="de-DE" sz="2000" dirty="0">
                          <a:latin typeface="Arial" panose="020B0604020202020204" pitchFamily="34" charset="0"/>
                        </a:rPr>
                        <a:t/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de-DE" sz="2000" b="1" dirty="0">
                          <a:effectLst/>
                          <a:latin typeface="Arial" panose="020B0604020202020204" pitchFamily="34" charset="0"/>
                        </a:rPr>
                        <a:t>ä</a:t>
                      </a:r>
                      <a:r>
                        <a:rPr lang="de-DE" sz="2000" dirty="0">
                          <a:effectLst/>
                          <a:latin typeface="Arial" panose="020B0604020202020204" pitchFamily="34" charset="0"/>
                        </a:rPr>
                        <a:t>uft</a:t>
                      </a:r>
                      <a:r>
                        <a:rPr lang="de-DE" sz="2000" dirty="0">
                          <a:latin typeface="Arial" panose="020B0604020202020204" pitchFamily="34" charset="0"/>
                        </a:rPr>
                        <a:t/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laufen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lauft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laufen</a:t>
                      </a:r>
                      <a:endParaRPr lang="de-DE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Sterke werkwoorden krijgen in principe dezelfde uitgang als de zwakke werkwoorden, maar er zijn een aantal uitzonderingen: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a in de stam:</a:t>
            </a:r>
          </a:p>
          <a:p>
            <a:pPr marL="0" indent="0">
              <a:buNone/>
            </a:pPr>
            <a:endParaRPr lang="nl-NL" i="1" dirty="0"/>
          </a:p>
        </p:txBody>
      </p:sp>
      <p:sp>
        <p:nvSpPr>
          <p:cNvPr id="5" name="Tekstvak 4"/>
          <p:cNvSpPr txBox="1"/>
          <p:nvPr/>
        </p:nvSpPr>
        <p:spPr>
          <a:xfrm>
            <a:off x="4932040" y="4746851"/>
            <a:ext cx="36004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Let op:  alleen bij du &amp; er/</a:t>
            </a:r>
            <a:r>
              <a:rPr lang="nl-NL" dirty="0" err="1"/>
              <a:t>sie</a:t>
            </a:r>
            <a:r>
              <a:rPr lang="nl-NL" dirty="0"/>
              <a:t>/es vorm:</a:t>
            </a:r>
          </a:p>
          <a:p>
            <a:r>
              <a:rPr lang="nl-NL" dirty="0"/>
              <a:t>Umlaut op de a!</a:t>
            </a:r>
          </a:p>
        </p:txBody>
      </p:sp>
    </p:spTree>
    <p:extLst>
      <p:ext uri="{BB962C8B-B14F-4D97-AF65-F5344CB8AC3E}">
        <p14:creationId xmlns:p14="http://schemas.microsoft.com/office/powerpoint/2010/main" val="654815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Starke</a:t>
            </a:r>
            <a:r>
              <a:rPr lang="nl-NL" dirty="0"/>
              <a:t> </a:t>
            </a:r>
            <a:r>
              <a:rPr lang="nl-NL" dirty="0" err="1"/>
              <a:t>Verben</a:t>
            </a:r>
            <a:r>
              <a:rPr lang="nl-NL" dirty="0"/>
              <a:t>: </a:t>
            </a:r>
            <a:r>
              <a:rPr lang="nl-NL" dirty="0" err="1"/>
              <a:t>Gegenwart</a:t>
            </a:r>
            <a:r>
              <a:rPr lang="nl-NL" dirty="0"/>
              <a:t> (2)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/>
              <a:t>Stam van het werkwoord eindigt op –d of –t: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327394"/>
              </p:ext>
            </p:extLst>
          </p:nvPr>
        </p:nvGraphicFramePr>
        <p:xfrm>
          <a:off x="755576" y="2852936"/>
          <a:ext cx="2530624" cy="173736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65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3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514619"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ich </a:t>
                      </a:r>
                      <a:br>
                        <a:rPr lang="de-DE" dirty="0"/>
                      </a:br>
                      <a:r>
                        <a:rPr lang="de-DE" dirty="0"/>
                        <a:t>du </a:t>
                      </a:r>
                      <a:br>
                        <a:rPr lang="de-DE" dirty="0"/>
                      </a:br>
                      <a:r>
                        <a:rPr lang="de-DE" dirty="0"/>
                        <a:t>er/sie/es </a:t>
                      </a:r>
                      <a:br>
                        <a:rPr lang="de-DE" dirty="0"/>
                      </a:br>
                      <a:r>
                        <a:rPr lang="de-DE" dirty="0"/>
                        <a:t>wir </a:t>
                      </a:r>
                      <a:br>
                        <a:rPr lang="de-DE" dirty="0"/>
                      </a:br>
                      <a:r>
                        <a:rPr lang="de-DE" dirty="0"/>
                        <a:t>ihr </a:t>
                      </a:r>
                      <a:br>
                        <a:rPr lang="de-DE" dirty="0"/>
                      </a:br>
                      <a:r>
                        <a:rPr lang="de-DE" dirty="0"/>
                        <a:t>sie/Sie 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dirty="0" err="1"/>
                        <a:t>bitte</a:t>
                      </a:r>
                      <a:r>
                        <a:rPr lang="sv-SE" dirty="0"/>
                        <a:t/>
                      </a:r>
                      <a:br>
                        <a:rPr lang="sv-SE" dirty="0"/>
                      </a:br>
                      <a:r>
                        <a:rPr lang="sv-SE" dirty="0" err="1"/>
                        <a:t>bittest</a:t>
                      </a:r>
                      <a:r>
                        <a:rPr lang="sv-SE" dirty="0"/>
                        <a:t/>
                      </a:r>
                      <a:br>
                        <a:rPr lang="sv-SE" dirty="0"/>
                      </a:br>
                      <a:r>
                        <a:rPr lang="sv-SE" dirty="0" err="1">
                          <a:effectLst/>
                        </a:rPr>
                        <a:t>bittet</a:t>
                      </a:r>
                      <a:r>
                        <a:rPr lang="sv-SE" dirty="0"/>
                        <a:t/>
                      </a:r>
                      <a:br>
                        <a:rPr lang="sv-SE" dirty="0"/>
                      </a:br>
                      <a:r>
                        <a:rPr lang="sv-SE" dirty="0" err="1"/>
                        <a:t>bitten</a:t>
                      </a:r>
                      <a:r>
                        <a:rPr lang="sv-SE" dirty="0"/>
                        <a:t/>
                      </a:r>
                      <a:br>
                        <a:rPr lang="sv-SE" dirty="0"/>
                      </a:br>
                      <a:r>
                        <a:rPr lang="sv-SE" dirty="0" err="1"/>
                        <a:t>bittet</a:t>
                      </a:r>
                      <a:r>
                        <a:rPr lang="sv-SE" dirty="0"/>
                        <a:t/>
                      </a:r>
                      <a:br>
                        <a:rPr lang="sv-SE" dirty="0"/>
                      </a:br>
                      <a:r>
                        <a:rPr lang="sv-SE" dirty="0" err="1"/>
                        <a:t>bitten</a:t>
                      </a:r>
                      <a:endParaRPr lang="nl-NL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3492500" y="3216275"/>
            <a:ext cx="3600450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nl-NL" dirty="0">
                <a:latin typeface="Calibri" charset="0"/>
              </a:rPr>
              <a:t>Als er in de stam een ,a’ zit en het werkwoord eindigt op een ,d’ of een ,t’ komt er geen uitgang achter de er/es/</a:t>
            </a:r>
            <a:r>
              <a:rPr lang="nl-NL" dirty="0" err="1">
                <a:latin typeface="Calibri" charset="0"/>
              </a:rPr>
              <a:t>sie</a:t>
            </a:r>
            <a:r>
              <a:rPr lang="nl-NL" dirty="0">
                <a:latin typeface="Calibri" charset="0"/>
              </a:rPr>
              <a:t> vorm!! (bijvoorbeeld: er </a:t>
            </a:r>
            <a:r>
              <a:rPr lang="nl-NL" dirty="0" err="1">
                <a:latin typeface="Calibri" charset="0"/>
              </a:rPr>
              <a:t>rät</a:t>
            </a:r>
            <a:r>
              <a:rPr lang="nl-NL" dirty="0">
                <a:latin typeface="Calibri" charset="0"/>
              </a:rPr>
              <a:t> (en niet er </a:t>
            </a:r>
            <a:r>
              <a:rPr lang="nl-NL" dirty="0" err="1">
                <a:latin typeface="Calibri" charset="0"/>
              </a:rPr>
              <a:t>rätet</a:t>
            </a:r>
            <a:r>
              <a:rPr lang="nl-NL" dirty="0">
                <a:latin typeface="Calibri" charset="0"/>
              </a:rPr>
              <a:t>)) </a:t>
            </a:r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59479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Starke</a:t>
            </a:r>
            <a:r>
              <a:rPr lang="nl-NL" dirty="0"/>
              <a:t> </a:t>
            </a:r>
            <a:r>
              <a:rPr lang="nl-NL" dirty="0" err="1"/>
              <a:t>Verben</a:t>
            </a:r>
            <a:r>
              <a:rPr lang="nl-NL" dirty="0"/>
              <a:t>: </a:t>
            </a:r>
            <a:r>
              <a:rPr lang="nl-NL" dirty="0" err="1"/>
              <a:t>Gegenwart</a:t>
            </a:r>
            <a:r>
              <a:rPr lang="nl-NL" dirty="0"/>
              <a:t> (3)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/>
              <a:t>‘e’ in de stam wordt </a:t>
            </a:r>
            <a:r>
              <a:rPr lang="nl-NL" b="1" i="1" dirty="0"/>
              <a:t>lang </a:t>
            </a:r>
            <a:r>
              <a:rPr lang="nl-NL" i="1" dirty="0"/>
              <a:t>uitgesproken: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009208"/>
              </p:ext>
            </p:extLst>
          </p:nvPr>
        </p:nvGraphicFramePr>
        <p:xfrm>
          <a:off x="457200" y="2994501"/>
          <a:ext cx="2962672" cy="173736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81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1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30643"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ich </a:t>
                      </a:r>
                      <a:br>
                        <a:rPr lang="de-DE" dirty="0"/>
                      </a:br>
                      <a:r>
                        <a:rPr lang="de-DE" dirty="0"/>
                        <a:t>du </a:t>
                      </a:r>
                      <a:br>
                        <a:rPr lang="de-DE" dirty="0"/>
                      </a:br>
                      <a:r>
                        <a:rPr lang="de-DE" dirty="0"/>
                        <a:t>er/sie/es </a:t>
                      </a:r>
                      <a:br>
                        <a:rPr lang="de-DE" dirty="0"/>
                      </a:br>
                      <a:r>
                        <a:rPr lang="de-DE" dirty="0"/>
                        <a:t>wir </a:t>
                      </a:r>
                      <a:br>
                        <a:rPr lang="de-DE" dirty="0"/>
                      </a:br>
                      <a:r>
                        <a:rPr lang="de-DE" dirty="0"/>
                        <a:t>ihr </a:t>
                      </a:r>
                      <a:br>
                        <a:rPr lang="de-DE" dirty="0"/>
                      </a:br>
                      <a:r>
                        <a:rPr lang="de-DE" dirty="0"/>
                        <a:t>sie/Sie 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nn-NO" dirty="0"/>
                        <a:t>lese</a:t>
                      </a:r>
                      <a:br>
                        <a:rPr lang="nn-NO" dirty="0"/>
                      </a:br>
                      <a:r>
                        <a:rPr lang="nn-NO" dirty="0">
                          <a:effectLst/>
                        </a:rPr>
                        <a:t>liest</a:t>
                      </a:r>
                      <a:r>
                        <a:rPr lang="nn-NO" dirty="0"/>
                        <a:t/>
                      </a:r>
                      <a:br>
                        <a:rPr lang="nn-NO" dirty="0"/>
                      </a:br>
                      <a:r>
                        <a:rPr lang="nn-NO" dirty="0">
                          <a:effectLst/>
                        </a:rPr>
                        <a:t>liest</a:t>
                      </a:r>
                      <a:r>
                        <a:rPr lang="nn-NO" dirty="0"/>
                        <a:t/>
                      </a:r>
                      <a:br>
                        <a:rPr lang="nn-NO" dirty="0"/>
                      </a:br>
                      <a:r>
                        <a:rPr lang="nn-NO" dirty="0"/>
                        <a:t>lesen</a:t>
                      </a:r>
                      <a:br>
                        <a:rPr lang="nn-NO" dirty="0"/>
                      </a:br>
                      <a:r>
                        <a:rPr lang="nn-NO" dirty="0"/>
                        <a:t>lest</a:t>
                      </a:r>
                      <a:br>
                        <a:rPr lang="nn-NO" dirty="0"/>
                      </a:br>
                      <a:r>
                        <a:rPr lang="nn-NO" dirty="0"/>
                        <a:t>lesen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4283968" y="4270196"/>
            <a:ext cx="36004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Let op:  alleen bij du &amp; er/</a:t>
            </a:r>
            <a:r>
              <a:rPr lang="nl-NL" dirty="0" err="1"/>
              <a:t>sie</a:t>
            </a:r>
            <a:r>
              <a:rPr lang="nl-NL" dirty="0"/>
              <a:t>/es vorm:</a:t>
            </a:r>
          </a:p>
          <a:p>
            <a:r>
              <a:rPr lang="nl-NL" dirty="0"/>
              <a:t>‘e’ verandert in ‘ie’</a:t>
            </a:r>
          </a:p>
        </p:txBody>
      </p:sp>
    </p:spTree>
    <p:extLst>
      <p:ext uri="{BB962C8B-B14F-4D97-AF65-F5344CB8AC3E}">
        <p14:creationId xmlns:p14="http://schemas.microsoft.com/office/powerpoint/2010/main" val="68859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Starke</a:t>
            </a:r>
            <a:r>
              <a:rPr lang="nl-NL" dirty="0"/>
              <a:t> </a:t>
            </a:r>
            <a:r>
              <a:rPr lang="nl-NL" dirty="0" err="1"/>
              <a:t>Verben</a:t>
            </a:r>
            <a:r>
              <a:rPr lang="nl-NL" dirty="0"/>
              <a:t>: </a:t>
            </a:r>
            <a:r>
              <a:rPr lang="nl-NL" dirty="0" err="1"/>
              <a:t>Gegenwart</a:t>
            </a:r>
            <a:r>
              <a:rPr lang="nl-NL" dirty="0"/>
              <a:t> (4)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/>
              <a:t>‘e’ in de stam wordt </a:t>
            </a:r>
            <a:r>
              <a:rPr lang="nl-NL" b="1" i="1" dirty="0"/>
              <a:t>kort </a:t>
            </a:r>
            <a:r>
              <a:rPr lang="nl-NL" i="1" dirty="0"/>
              <a:t>uitgesproken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828755"/>
              </p:ext>
            </p:extLst>
          </p:nvPr>
        </p:nvGraphicFramePr>
        <p:xfrm>
          <a:off x="457200" y="2994501"/>
          <a:ext cx="2818656" cy="173736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093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9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58635"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ich </a:t>
                      </a:r>
                      <a:br>
                        <a:rPr lang="de-DE" dirty="0"/>
                      </a:br>
                      <a:r>
                        <a:rPr lang="de-DE" dirty="0"/>
                        <a:t>du </a:t>
                      </a:r>
                      <a:br>
                        <a:rPr lang="de-DE" dirty="0"/>
                      </a:br>
                      <a:r>
                        <a:rPr lang="de-DE" dirty="0"/>
                        <a:t>er/sie/es </a:t>
                      </a:r>
                      <a:br>
                        <a:rPr lang="de-DE" dirty="0"/>
                      </a:br>
                      <a:r>
                        <a:rPr lang="de-DE" dirty="0"/>
                        <a:t>wir </a:t>
                      </a:r>
                      <a:br>
                        <a:rPr lang="de-DE" dirty="0"/>
                      </a:br>
                      <a:r>
                        <a:rPr lang="de-DE" dirty="0"/>
                        <a:t>ihr </a:t>
                      </a:r>
                      <a:br>
                        <a:rPr lang="de-DE" dirty="0"/>
                      </a:br>
                      <a:r>
                        <a:rPr lang="de-DE" dirty="0"/>
                        <a:t>sie/Sie 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spreche</a:t>
                      </a:r>
                      <a:br>
                        <a:rPr lang="de-DE" dirty="0"/>
                      </a:br>
                      <a:r>
                        <a:rPr lang="de-DE" dirty="0">
                          <a:effectLst/>
                        </a:rPr>
                        <a:t>sprichst</a:t>
                      </a:r>
                      <a:br>
                        <a:rPr lang="de-DE" dirty="0">
                          <a:effectLst/>
                        </a:rPr>
                      </a:br>
                      <a:r>
                        <a:rPr lang="de-DE" dirty="0">
                          <a:effectLst/>
                        </a:rPr>
                        <a:t>spricht</a:t>
                      </a:r>
                      <a:br>
                        <a:rPr lang="de-DE" dirty="0">
                          <a:effectLst/>
                        </a:rPr>
                      </a:br>
                      <a:r>
                        <a:rPr lang="de-DE" dirty="0"/>
                        <a:t>sprechen</a:t>
                      </a:r>
                      <a:br>
                        <a:rPr lang="de-DE" dirty="0"/>
                      </a:br>
                      <a:r>
                        <a:rPr lang="de-DE" dirty="0"/>
                        <a:t>sprecht</a:t>
                      </a:r>
                      <a:br>
                        <a:rPr lang="de-DE" dirty="0"/>
                      </a:br>
                      <a:r>
                        <a:rPr lang="de-DE" dirty="0"/>
                        <a:t>sprechen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4067944" y="4270196"/>
            <a:ext cx="36004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Let op:  alleen bij du &amp; er/</a:t>
            </a:r>
            <a:r>
              <a:rPr lang="nl-NL" dirty="0" err="1"/>
              <a:t>sie</a:t>
            </a:r>
            <a:r>
              <a:rPr lang="nl-NL" dirty="0"/>
              <a:t>/es vorm:</a:t>
            </a:r>
          </a:p>
          <a:p>
            <a:r>
              <a:rPr lang="nl-NL" dirty="0"/>
              <a:t>‘e’ verandert in ‘i’</a:t>
            </a:r>
          </a:p>
        </p:txBody>
      </p:sp>
    </p:spTree>
    <p:extLst>
      <p:ext uri="{BB962C8B-B14F-4D97-AF65-F5344CB8AC3E}">
        <p14:creationId xmlns:p14="http://schemas.microsoft.com/office/powerpoint/2010/main" val="21023888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Berlijn</Template>
  <TotalTime>258</TotalTime>
  <Words>207</Words>
  <Application>Microsoft Office PowerPoint</Application>
  <PresentationFormat>Diavoorstelling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Berlijn</vt:lpstr>
      <vt:lpstr>Starke Verben in der deutschen Sprache</vt:lpstr>
      <vt:lpstr>Der Gegenwart von den Verben auf Deutsch</vt:lpstr>
      <vt:lpstr>Starke Verben: Gegenwart (1)</vt:lpstr>
      <vt:lpstr>Starke Verben: Gegenwart (2)</vt:lpstr>
      <vt:lpstr>Starke Verben: Gegenwart (3)</vt:lpstr>
      <vt:lpstr>Starke Verben: Gegenwart (4)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H4</dc:title>
  <dc:creator>KMR</dc:creator>
  <cp:lastModifiedBy>Kammen, MMA (Marieke) van der</cp:lastModifiedBy>
  <cp:revision>29</cp:revision>
  <dcterms:created xsi:type="dcterms:W3CDTF">2015-12-03T10:30:18Z</dcterms:created>
  <dcterms:modified xsi:type="dcterms:W3CDTF">2016-07-25T17:14:30Z</dcterms:modified>
</cp:coreProperties>
</file>